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11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6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7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7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7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2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9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2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7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44B4D-A048-4263-9BD2-B784458C28FE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F5A1-459D-4367-898B-A7FC9521519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nl-BE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endParaRPr lang="en-GB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C:\Users\daan.creupelandt\Dropbox\RESCOOP MECISE - FORMAL SPACE\WP6 - COMMUNICATION\Logo's\REScoop MECISE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52" y="89527"/>
            <a:ext cx="4680695" cy="193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83" y="2348880"/>
            <a:ext cx="8330232" cy="158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/>
          <a:lstStyle/>
          <a:p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title</a:t>
            </a:r>
            <a:endParaRPr lang="en-GB" b="1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83" y="5658544"/>
            <a:ext cx="2556031" cy="109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1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99" y="260649"/>
            <a:ext cx="854318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2958" y="1628800"/>
            <a:ext cx="8509521" cy="46085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4400" lvl="2" indent="0">
              <a:buNone/>
            </a:pP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1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endParaRPr lang="nl-BE" dirty="0" smtClean="0"/>
          </a:p>
          <a:p>
            <a:pPr marL="1371600" lvl="3" indent="0">
              <a:buNone/>
            </a:pPr>
            <a:r>
              <a:rPr lang="nl-BE" dirty="0"/>
              <a:t>	</a:t>
            </a:r>
            <a:endParaRPr lang="nl-BE" dirty="0" smtClean="0"/>
          </a:p>
          <a:p>
            <a:pPr lvl="1"/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42" y="5895115"/>
            <a:ext cx="2072797" cy="8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title</a:t>
            </a:r>
            <a:endParaRPr lang="en-GB" b="1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90" y="5835198"/>
            <a:ext cx="2124597" cy="90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444425" y="5828396"/>
            <a:ext cx="8437214" cy="6802"/>
          </a:xfrm>
          <a:prstGeom prst="line">
            <a:avLst/>
          </a:prstGeom>
          <a:ln>
            <a:solidFill>
              <a:srgbClr val="009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6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99" y="260649"/>
            <a:ext cx="854318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2958" y="1628800"/>
            <a:ext cx="8509521" cy="46085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4400" lvl="2" indent="0">
              <a:buNone/>
            </a:pP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1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endParaRPr lang="nl-BE" dirty="0" smtClean="0"/>
          </a:p>
          <a:p>
            <a:pPr marL="1371600" lvl="3" indent="0">
              <a:buNone/>
            </a:pPr>
            <a:r>
              <a:rPr lang="nl-BE" dirty="0"/>
              <a:t>	</a:t>
            </a:r>
            <a:endParaRPr lang="nl-BE" dirty="0" smtClean="0"/>
          </a:p>
          <a:p>
            <a:pPr lvl="1"/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42" y="5895115"/>
            <a:ext cx="2072797" cy="8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title</a:t>
            </a:r>
            <a:endParaRPr lang="en-GB" b="1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90" y="5835198"/>
            <a:ext cx="2124597" cy="90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444425" y="5828396"/>
            <a:ext cx="8437214" cy="6802"/>
          </a:xfrm>
          <a:prstGeom prst="line">
            <a:avLst/>
          </a:prstGeom>
          <a:ln>
            <a:solidFill>
              <a:srgbClr val="009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9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99" y="260649"/>
            <a:ext cx="854318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2958" y="1628800"/>
            <a:ext cx="8509521" cy="46085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4400" lvl="2" indent="0">
              <a:buNone/>
            </a:pP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1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endParaRPr lang="nl-BE" dirty="0" smtClean="0"/>
          </a:p>
          <a:p>
            <a:pPr marL="1371600" lvl="3" indent="0">
              <a:buNone/>
            </a:pPr>
            <a:r>
              <a:rPr lang="nl-BE" dirty="0"/>
              <a:t>	</a:t>
            </a:r>
            <a:endParaRPr lang="nl-BE" dirty="0" smtClean="0"/>
          </a:p>
          <a:p>
            <a:pPr lvl="1"/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42" y="5895115"/>
            <a:ext cx="2072797" cy="8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title</a:t>
            </a:r>
            <a:endParaRPr lang="en-GB" b="1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90" y="5835198"/>
            <a:ext cx="2124597" cy="90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444425" y="5828396"/>
            <a:ext cx="8437214" cy="6802"/>
          </a:xfrm>
          <a:prstGeom prst="line">
            <a:avLst/>
          </a:prstGeom>
          <a:ln>
            <a:solidFill>
              <a:srgbClr val="009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9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99" y="260649"/>
            <a:ext cx="854318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2958" y="1628800"/>
            <a:ext cx="8509521" cy="46085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4400" lvl="2" indent="0">
              <a:buNone/>
            </a:pP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1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2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dirty="0" err="1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subtitle</a:t>
            </a:r>
            <a:r>
              <a:rPr lang="nl-BE" dirty="0" smtClean="0">
                <a:latin typeface="Myriad pro"/>
                <a:ea typeface="Ebrima" panose="02000000000000000000" pitchFamily="2" charset="0"/>
                <a:cs typeface="Ebrima" panose="02000000000000000000" pitchFamily="2" charset="0"/>
              </a:rPr>
              <a:t> 3</a:t>
            </a:r>
            <a:endParaRPr lang="nl-BE" dirty="0" smtClean="0">
              <a:latin typeface="Myriad pro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endParaRPr lang="nl-BE" dirty="0" smtClean="0"/>
          </a:p>
          <a:p>
            <a:pPr marL="1371600" lvl="3" indent="0">
              <a:buNone/>
            </a:pPr>
            <a:r>
              <a:rPr lang="nl-BE" dirty="0"/>
              <a:t>	</a:t>
            </a:r>
            <a:endParaRPr lang="nl-BE" dirty="0" smtClean="0"/>
          </a:p>
          <a:p>
            <a:pPr lvl="1"/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42" y="5895115"/>
            <a:ext cx="2072797" cy="8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Click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add</a:t>
            </a:r>
            <a:r>
              <a:rPr lang="nl-BE" b="1" dirty="0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nl-BE" b="1" dirty="0" err="1" smtClean="0"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title</a:t>
            </a:r>
            <a:endParaRPr lang="en-GB" b="1" dirty="0"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90" y="5835198"/>
            <a:ext cx="2124597" cy="90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444425" y="5828396"/>
            <a:ext cx="8437214" cy="6802"/>
          </a:xfrm>
          <a:prstGeom prst="line">
            <a:avLst/>
          </a:prstGeom>
          <a:ln>
            <a:solidFill>
              <a:srgbClr val="009B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9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88</TotalTime>
  <Words>144</Words>
  <Application>Microsoft Office PowerPoint</Application>
  <PresentationFormat>Diavoorstelling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Click to add title</vt:lpstr>
      <vt:lpstr>Click to add title</vt:lpstr>
      <vt:lpstr>Click to add title</vt:lpstr>
      <vt:lpstr>Click to add title</vt:lpstr>
      <vt:lpstr>Click to add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daan.creupelandt</dc:creator>
  <cp:lastModifiedBy>daan.creupelandt</cp:lastModifiedBy>
  <cp:revision>7</cp:revision>
  <dcterms:created xsi:type="dcterms:W3CDTF">2015-06-23T11:37:36Z</dcterms:created>
  <dcterms:modified xsi:type="dcterms:W3CDTF">2015-06-23T14:08:50Z</dcterms:modified>
</cp:coreProperties>
</file>